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2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1358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3082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9C8CC-D7B6-48D3-AA4C-5C0B81C7906D}" type="datetimeFigureOut">
              <a:rPr lang="ko-KR" altLang="en-US" smtClean="0"/>
              <a:t>2019-09-26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56639-FC74-424D-847E-11B519082E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2060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602038"/>
            <a:ext cx="6553200" cy="1655762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2EF7D4F2-B856-4F27-9DB3-515C073439F5}" type="datetime1">
              <a:rPr lang="ko-KR" altLang="en-US" smtClean="0"/>
              <a:t>2019-09-26</a:t>
            </a:fld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B97A9151-0214-45C6-BE24-2E35E7A6330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567349"/>
            <a:ext cx="6553200" cy="942614"/>
          </a:xfrm>
        </p:spPr>
        <p:txBody>
          <a:bodyPr anchor="b">
            <a:normAutofit/>
          </a:bodyPr>
          <a:lstStyle>
            <a:lvl1pPr algn="l">
              <a:defRPr sz="4400" b="0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16" name="직사각형 15"/>
          <p:cNvSpPr/>
          <p:nvPr userDrawn="1"/>
        </p:nvSpPr>
        <p:spPr>
          <a:xfrm>
            <a:off x="457200" y="0"/>
            <a:ext cx="14478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연결선 18"/>
          <p:cNvCxnSpPr/>
          <p:nvPr userDrawn="1"/>
        </p:nvCxnSpPr>
        <p:spPr>
          <a:xfrm>
            <a:off x="0" y="761999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 userDrawn="1"/>
        </p:nvCxnSpPr>
        <p:spPr>
          <a:xfrm>
            <a:off x="0" y="6591566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5599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362" y="145389"/>
            <a:ext cx="7886700" cy="625474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25286"/>
            <a:ext cx="7886700" cy="5377543"/>
          </a:xfrm>
        </p:spPr>
        <p:txBody>
          <a:bodyPr>
            <a:normAutofit/>
          </a:bodyPr>
          <a:lstStyle>
            <a:lvl1pPr>
              <a:defRPr sz="2400">
                <a:latin typeface="+mn-ea"/>
                <a:ea typeface="+mn-ea"/>
              </a:defRPr>
            </a:lvl1pPr>
            <a:lvl2pPr>
              <a:defRPr sz="2000">
                <a:latin typeface="+mn-ea"/>
                <a:ea typeface="+mn-ea"/>
              </a:defRPr>
            </a:lvl2pPr>
            <a:lvl3pPr>
              <a:defRPr sz="1800">
                <a:latin typeface="+mn-ea"/>
                <a:ea typeface="+mn-ea"/>
              </a:defRPr>
            </a:lvl3pPr>
            <a:lvl4pPr>
              <a:defRPr sz="1600">
                <a:latin typeface="+mn-ea"/>
                <a:ea typeface="+mn-ea"/>
              </a:defRPr>
            </a:lvl4pPr>
            <a:lvl5pPr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D828-CAE8-48D0-86B9-A9F1EE4BD67F}" type="datetime1">
              <a:rPr lang="ko-KR" altLang="en-US" smtClean="0"/>
              <a:t>2019-09-26</a:t>
            </a:fld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155121" y="0"/>
            <a:ext cx="261257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0" y="761999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0" y="6537136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그림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59410" b="-11124"/>
          <a:stretch/>
        </p:blipFill>
        <p:spPr>
          <a:xfrm>
            <a:off x="8120068" y="302800"/>
            <a:ext cx="974884" cy="304776"/>
          </a:xfrm>
          <a:prstGeom prst="rect">
            <a:avLst/>
          </a:prstGeom>
        </p:spPr>
      </p:pic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1009" y="6548023"/>
            <a:ext cx="4680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97A9151-0214-45C6-BE24-2E35E7A6330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24844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E3E2-84A9-43E5-8589-171E36A9B557}" type="datetime1">
              <a:rPr lang="ko-KR" altLang="en-US" smtClean="0"/>
              <a:t>2019-09-26</a:t>
            </a:fld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1263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2914-ABF5-47C3-8C62-C480F436753B}" type="datetime1">
              <a:rPr lang="ko-KR" altLang="en-US" smtClean="0"/>
              <a:t>2019-09-26</a:t>
            </a:fld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34084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6649-9A39-481E-86B0-6EAE1D5B7600}" type="datetime1">
              <a:rPr lang="ko-KR" altLang="en-US" smtClean="0"/>
              <a:t>2019-09-26</a:t>
            </a:fld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5630640" y="6548023"/>
            <a:ext cx="30861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8562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9C17-AED8-401E-89D5-C0ADB366636D}" type="datetime1">
              <a:rPr lang="ko-KR" altLang="en-US" smtClean="0"/>
              <a:t>2019-09-26</a:t>
            </a:fld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8682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97339-CCC7-41E1-9522-9338FA925A87}" type="datetime1">
              <a:rPr lang="ko-KR" altLang="en-US" smtClean="0"/>
              <a:t>2019-09-26</a:t>
            </a:fld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6211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5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21229"/>
            <a:ext cx="7886700" cy="5055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548023"/>
            <a:ext cx="20574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F19FD-211F-471B-8D0D-CA9C30F5146B}" type="datetime1">
              <a:rPr lang="ko-KR" altLang="en-US" smtClean="0"/>
              <a:t>2019-09-26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추계학술발표대회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1009" y="6548023"/>
            <a:ext cx="4680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97A9151-0214-45C6-BE24-2E35E7A633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77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894113" y="2231571"/>
            <a:ext cx="6999515" cy="1278392"/>
          </a:xfrm>
        </p:spPr>
        <p:txBody>
          <a:bodyPr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ko-KR" altLang="en-US" sz="30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논문 제목</a:t>
            </a:r>
            <a:r>
              <a:rPr lang="en-US" altLang="ko-KR" sz="30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(30pt)</a:t>
            </a:r>
            <a:r>
              <a:rPr lang="en-US" altLang="ko-KR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/>
            </a:r>
            <a:br>
              <a:rPr lang="en-US" altLang="ko-KR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</a:br>
            <a:r>
              <a:rPr lang="en-US" altLang="ko-KR" sz="25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:</a:t>
            </a:r>
            <a:r>
              <a:rPr lang="ko-KR" altLang="en-US" sz="25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논문 부제</a:t>
            </a:r>
            <a:r>
              <a:rPr lang="en-US" altLang="ko-KR" sz="25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(25pt)</a:t>
            </a:r>
            <a:endParaRPr lang="ko-KR" altLang="en-US" sz="2500" b="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94112" y="4004810"/>
            <a:ext cx="6999515" cy="1655762"/>
          </a:xfrm>
        </p:spPr>
        <p:txBody>
          <a:bodyPr>
            <a:normAutofit/>
          </a:bodyPr>
          <a:lstStyle/>
          <a:p>
            <a:pPr algn="r"/>
            <a:r>
              <a:rPr lang="ko-KR" altLang="en-US" sz="1500" b="1" dirty="0" smtClean="0">
                <a:latin typeface="+mn-ea"/>
              </a:rPr>
              <a:t>제</a:t>
            </a:r>
            <a:r>
              <a:rPr lang="en-US" altLang="ko-KR" sz="1500" b="1" dirty="0" smtClean="0">
                <a:latin typeface="+mn-ea"/>
              </a:rPr>
              <a:t>1</a:t>
            </a:r>
            <a:r>
              <a:rPr lang="ko-KR" altLang="en-US" sz="1500" b="1" dirty="0" smtClean="0">
                <a:latin typeface="+mn-ea"/>
              </a:rPr>
              <a:t>저자 이름</a:t>
            </a:r>
            <a:r>
              <a:rPr lang="en-US" altLang="ko-KR" sz="1500" b="1" dirty="0" smtClean="0">
                <a:latin typeface="+mn-ea"/>
              </a:rPr>
              <a:t>(OO</a:t>
            </a:r>
            <a:r>
              <a:rPr lang="ko-KR" altLang="en-US" sz="1500" b="1" dirty="0" smtClean="0">
                <a:latin typeface="+mn-ea"/>
              </a:rPr>
              <a:t>대학교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학과 교수</a:t>
            </a:r>
            <a:r>
              <a:rPr lang="en-US" altLang="ko-KR" sz="1500" b="1" dirty="0" smtClean="0">
                <a:latin typeface="+mn-ea"/>
              </a:rPr>
              <a:t>)</a:t>
            </a:r>
          </a:p>
          <a:p>
            <a:pPr algn="r"/>
            <a:r>
              <a:rPr lang="ko-KR" altLang="en-US" sz="1500" b="1" dirty="0" smtClean="0">
                <a:latin typeface="+mn-ea"/>
              </a:rPr>
              <a:t>공동저자 이름</a:t>
            </a:r>
            <a:r>
              <a:rPr lang="en-US" altLang="ko-KR" sz="1500" b="1" dirty="0" smtClean="0">
                <a:latin typeface="+mn-ea"/>
              </a:rPr>
              <a:t>(OO</a:t>
            </a:r>
            <a:r>
              <a:rPr lang="ko-KR" altLang="en-US" sz="1500" b="1" dirty="0" smtClean="0">
                <a:latin typeface="+mn-ea"/>
              </a:rPr>
              <a:t>대학교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학과 강사</a:t>
            </a:r>
            <a:r>
              <a:rPr lang="en-US" altLang="ko-KR" sz="1500" b="1" dirty="0" smtClean="0">
                <a:latin typeface="+mn-ea"/>
              </a:rPr>
              <a:t>)</a:t>
            </a:r>
          </a:p>
          <a:p>
            <a:pPr algn="r"/>
            <a:r>
              <a:rPr lang="ko-KR" altLang="en-US" sz="1500" b="1" dirty="0" err="1" smtClean="0">
                <a:latin typeface="+mn-ea"/>
              </a:rPr>
              <a:t>교신저자</a:t>
            </a:r>
            <a:r>
              <a:rPr lang="ko-KR" altLang="en-US" sz="1500" b="1" dirty="0" smtClean="0">
                <a:latin typeface="+mn-ea"/>
              </a:rPr>
              <a:t> 이름</a:t>
            </a:r>
            <a:r>
              <a:rPr lang="en-US" altLang="ko-KR" sz="1500" b="1" dirty="0" smtClean="0">
                <a:latin typeface="+mn-ea"/>
              </a:rPr>
              <a:t>(OO</a:t>
            </a:r>
            <a:r>
              <a:rPr lang="ko-KR" altLang="en-US" sz="1500" b="1" dirty="0" smtClean="0">
                <a:latin typeface="+mn-ea"/>
              </a:rPr>
              <a:t>대학교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대학원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학과 박사과정</a:t>
            </a:r>
            <a:r>
              <a:rPr lang="en-US" altLang="ko-KR" sz="1500" b="1" dirty="0" smtClean="0">
                <a:latin typeface="+mn-ea"/>
              </a:rPr>
              <a:t>)</a:t>
            </a:r>
          </a:p>
          <a:p>
            <a:pPr algn="r"/>
            <a:r>
              <a:rPr lang="en-US" altLang="ko-KR" sz="1400" b="1" dirty="0" smtClean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소속</a:t>
            </a:r>
            <a:r>
              <a:rPr lang="en-US" altLang="ko-KR" sz="14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및 직급을 반드시 표기해주시길 바랍니다</a:t>
            </a:r>
            <a:r>
              <a:rPr lang="en-US" altLang="ko-KR" sz="14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본 내용은 자료 제출시 삭제하세요</a:t>
            </a:r>
            <a:r>
              <a:rPr lang="en-US" altLang="ko-KR" sz="1400" b="1" dirty="0" smtClean="0">
                <a:solidFill>
                  <a:srgbClr val="FF0000"/>
                </a:solidFill>
                <a:latin typeface="+mn-ea"/>
              </a:rPr>
              <a:t>)</a:t>
            </a:r>
            <a:endParaRPr lang="ko-KR" altLang="en-US" sz="1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086" y="468083"/>
            <a:ext cx="1426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2019</a:t>
            </a:r>
            <a:r>
              <a:rPr lang="ko-KR" altLang="en-US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년도</a:t>
            </a:r>
            <a:r>
              <a:rPr lang="en-US" altLang="ko-KR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 </a:t>
            </a:r>
          </a:p>
          <a:p>
            <a:pPr algn="dist"/>
            <a:r>
              <a:rPr lang="ko-KR" altLang="en-US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한국서비스경영학회 </a:t>
            </a:r>
            <a:endParaRPr lang="en-US" altLang="ko-KR" sz="1200" spc="-15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dist"/>
            <a:r>
              <a:rPr lang="ko-KR" altLang="en-US" sz="1200" spc="-150" dirty="0">
                <a:solidFill>
                  <a:schemeClr val="bg1"/>
                </a:solidFill>
                <a:latin typeface="+mj-ea"/>
                <a:ea typeface="+mj-ea"/>
              </a:rPr>
              <a:t>추</a:t>
            </a:r>
            <a:r>
              <a:rPr lang="ko-KR" altLang="en-US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계학술발표대회</a:t>
            </a:r>
            <a:endParaRPr lang="ko-KR" altLang="en-US" sz="1200" spc="-1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257" y="295814"/>
            <a:ext cx="2144488" cy="24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6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목 차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서론</a:t>
            </a:r>
            <a:endParaRPr lang="en-US" altLang="ko-KR" b="1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이론적 배경</a:t>
            </a:r>
            <a:endParaRPr lang="en-US" altLang="ko-KR" b="1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연구 방법</a:t>
            </a:r>
            <a:endParaRPr lang="en-US" altLang="ko-KR" b="1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연구 결과 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ko-KR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….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…..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자유롭게 작성하세요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en-US" altLang="ko-KR" b="1" dirty="0" smtClean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smtClean="0"/>
              <a:t>2019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519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I. </a:t>
            </a:r>
            <a:r>
              <a:rPr lang="ko-KR" altLang="en-US" dirty="0" smtClean="0"/>
              <a:t>서론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smtClean="0"/>
              <a:t>2019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22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II. </a:t>
            </a:r>
            <a:r>
              <a:rPr lang="ko-KR" altLang="en-US" dirty="0" smtClean="0"/>
              <a:t>이론적 배경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smtClean="0"/>
              <a:t>2019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3961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III. </a:t>
            </a:r>
            <a:r>
              <a:rPr lang="ko-KR" altLang="en-US" dirty="0" smtClean="0"/>
              <a:t>연구 방법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smtClean="0"/>
              <a:t>2019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867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IV. </a:t>
            </a:r>
            <a:r>
              <a:rPr lang="ko-KR" altLang="en-US" dirty="0" smtClean="0"/>
              <a:t>연구 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smtClean="0"/>
              <a:t>2019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1498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V. …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smtClean="0"/>
              <a:t>2019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338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1905000" y="2567349"/>
            <a:ext cx="3984171" cy="942614"/>
          </a:xfrm>
        </p:spPr>
        <p:txBody>
          <a:bodyPr/>
          <a:lstStyle/>
          <a:p>
            <a:r>
              <a:rPr lang="en-US" altLang="ko-KR" dirty="0" smtClean="0">
                <a:latin typeface="+mj-ea"/>
              </a:rPr>
              <a:t>THANK YOU</a:t>
            </a:r>
            <a:endParaRPr lang="ko-KR" altLang="en-US" dirty="0">
              <a:latin typeface="+mj-ea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257" y="295814"/>
            <a:ext cx="2144488" cy="2448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05000" y="3418112"/>
            <a:ext cx="3842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2019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년도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한국서비스경영학회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하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계학술발표대회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4391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청록색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사용자 지정 4">
      <a:majorFont>
        <a:latin typeface="Century Gothic"/>
        <a:ea typeface="HY견고딕"/>
        <a:cs typeface=""/>
      </a:majorFont>
      <a:minorFont>
        <a:latin typeface="Palatino Linotype"/>
        <a:ea typeface="HY중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128</Words>
  <Application>Microsoft Office PowerPoint</Application>
  <PresentationFormat>화면 슬라이드 쇼(4:3)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HY견고딕</vt:lpstr>
      <vt:lpstr>HY중고딕</vt:lpstr>
      <vt:lpstr>맑은 고딕</vt:lpstr>
      <vt:lpstr>Arial</vt:lpstr>
      <vt:lpstr>Century Gothic</vt:lpstr>
      <vt:lpstr>Palatino Linotype</vt:lpstr>
      <vt:lpstr>Office 테마</vt:lpstr>
      <vt:lpstr>논문 제목(30pt) :논문 부제(25pt)</vt:lpstr>
      <vt:lpstr>목 차</vt:lpstr>
      <vt:lpstr>I. 서론</vt:lpstr>
      <vt:lpstr>II. 이론적 배경</vt:lpstr>
      <vt:lpstr>III. 연구 방법</vt:lpstr>
      <vt:lpstr>IV. 연구 결과</vt:lpstr>
      <vt:lpstr>V. …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21</cp:revision>
  <dcterms:created xsi:type="dcterms:W3CDTF">2018-09-30T14:27:45Z</dcterms:created>
  <dcterms:modified xsi:type="dcterms:W3CDTF">2019-09-26T14:54:04Z</dcterms:modified>
</cp:coreProperties>
</file>